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mp4"/>
  <Override PartName="/ppt/media/media2.mp4" ContentType="video/mp4"/>
  <Override PartName="/ppt/media/media3.mp4" ContentType="video/mp4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76" y="72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28CC9C-6749-4711-8D4C-F3BE6F231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7748C8F-708B-4EAB-8B92-11939366D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341714-6BA6-476B-8255-E6F411BED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F714E9-7A4C-4AF4-B2BC-6488A5674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50F7F8-B8D7-4390-AB62-21A9D5513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89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3423A4-B786-415A-BA65-17653E14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9BD7613-E90D-4F83-90ED-AB2E4EFA71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43AD55-66C5-4AEA-9E04-C66C75B51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532CC7-D799-4172-A312-8B87C4F3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973E7A-478B-47A9-884A-E65E7D1F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DE9608-557F-4DBB-9591-3BA9CC1FB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08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D04373-39BB-4690-A048-4CEBCE6AC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9723CC-423D-4AFE-89EB-0E377F627A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41FF75-5C63-406B-9197-42EE7DCBE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522B6F-301A-43A7-A9F2-214A7A095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2605D1-1CD4-469B-8F3D-44C110767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2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EB4986-9B8A-42E8-9EF6-9710509BE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497111-393A-46C1-A068-647ECB8287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5853F7-870A-49FC-9BC1-06809E216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F2CF99-6ADA-4E37-A788-4A41B50E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A1E436-AEA3-4D4C-94D0-DECA3019E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712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E8CE0-5510-42A9-AECB-8AD7E7B8B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2D3A9B-00D8-45FC-8CC2-D944BE456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FE11AF-8CB8-4C15-B2B7-DB590AC5C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07BE1A-DCC4-4B7E-883C-F8038FAE4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B84785-C0E6-4746-AE5B-39240FF5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34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D79FF7-FD16-4361-88FA-D5C306396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78DF69-3C94-4C57-B09B-0DD086C90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28684A-130A-48A1-B605-454331F0A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AB22F-69C9-40EE-876D-9E618DD30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7E7966-556F-4FA1-B1B7-2073CEA80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00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64781-0B8A-4F22-82C8-AB5E93B38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730C85-B5C7-4FCB-AC03-3B5D17B948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F0688B-23B3-4301-9270-7F394B3A2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A74C72-5C4C-478F-A40C-9486F67DC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152F-E615-4BC6-8234-8737B823B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7120EE-F40D-4478-B499-157BF69D0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69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1F4B9D-ACE1-443A-8251-3A6462C56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CEE55A-A75D-4054-B11C-9CEF08870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F9D5C8-FE94-41A9-885B-1DDB04C7D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22B88D-6709-475E-B968-CB19EFEE8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870E4C-7E76-4E2C-B98D-A0C29BFE6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8FA5BA-30C3-42C2-B2EB-1C6E6D6E2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8441FBF-6B8D-4610-A128-2E1BD955F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74A3A9-6206-4F0A-8856-9FF000254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764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C66A6-1157-4FE0-B55F-88014BCB1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9CCEBC6-A5D0-4A64-96C1-288655F89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429DA0-71CF-4B60-8499-C14EDDC2F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834EFF-40AA-4566-897F-0215395F4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57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22568D9-41CD-46BB-AFE9-F083103C8DA0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E8CC38A-F609-47F4-8D12-D2E70591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6EAEFA-CEC2-4548-9A8A-3D62B0108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A77013-358B-48F0-B2A1-0B97D20F7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897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E8CC38A-F609-47F4-8D12-D2E70591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6EAEFA-CEC2-4548-9A8A-3D62B0108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A77013-358B-48F0-B2A1-0B97D20F7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B9F666-F6EC-4E32-9888-70CA4567B46B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42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5400A7-08ED-45C1-AC11-BDAA40FFB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DE92E2-3BF8-4F07-A718-23A257C88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A69255-66DB-473E-8797-A215B2A6A6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C679AF-CC21-4E12-A2D8-3CAB7F48C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74F1E6-3D97-48FD-927A-DAC5EACC3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3F2185-27B9-4671-8015-337E0BC0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10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242E9E1-3086-49D9-AABF-381953943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B287B7-56FE-4A71-830C-55AE0A804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936AEB-7566-4822-9A8A-FDC7F6E46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83833-C20C-438D-9470-1682749CF8BE}" type="datetimeFigureOut">
              <a:rPr lang="ko-KR" altLang="en-US" smtClean="0"/>
              <a:t>2023-06-06(Tue)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343C58-4839-47F6-B361-0AE9D95B9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4A3F6C-1C09-4C33-9FD0-0DF4C58E0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33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jpeg"  /><Relationship Id="rId3" Type="http://schemas.openxmlformats.org/officeDocument/2006/relationships/image" Target="../media/image12.png"  /></Relationships>
</file>

<file path=ppt/slides/_rels/slide13.xml.rels><?xml version="1.0" encoding="UTF-8" standalone="yes" ?><Relationships xmlns="http://schemas.openxmlformats.org/package/2006/relationships"><Relationship Id="rId1" Type="http://schemas.microsoft.com/office/2007/relationships/media" Target="../media/media1.mp4"  /><Relationship Id="rId2" Type="http://schemas.openxmlformats.org/officeDocument/2006/relationships/video" Target="../media/media1.mp4"  /><Relationship Id="rId3" Type="http://schemas.openxmlformats.org/officeDocument/2006/relationships/slideLayout" Target="../slideLayouts/slideLayout7.xml"  /><Relationship Id="rId4" Type="http://schemas.openxmlformats.org/officeDocument/2006/relationships/image" Target="../media/image13.png"  /></Relationships>
</file>

<file path=ppt/slides/_rels/slide14.xml.rels><?xml version="1.0" encoding="UTF-8" standalone="yes" ?><Relationships xmlns="http://schemas.openxmlformats.org/package/2006/relationships"><Relationship Id="rId1" Type="http://schemas.microsoft.com/office/2007/relationships/media" Target="../media/media2.mp4"  /><Relationship Id="rId2" Type="http://schemas.openxmlformats.org/officeDocument/2006/relationships/video" Target="../media/media2.mp4"  /><Relationship Id="rId3" Type="http://schemas.openxmlformats.org/officeDocument/2006/relationships/slideLayout" Target="../slideLayouts/slideLayout7.xml"  /><Relationship Id="rId4" Type="http://schemas.openxmlformats.org/officeDocument/2006/relationships/image" Target="../media/image14.png"  /></Relationships>
</file>

<file path=ppt/slides/_rels/slide15.xml.rels><?xml version="1.0" encoding="UTF-8" standalone="yes" ?><Relationships xmlns="http://schemas.openxmlformats.org/package/2006/relationships"><Relationship Id="rId1" Type="http://schemas.microsoft.com/office/2007/relationships/media" Target="../media/media3.mp4"  /><Relationship Id="rId2" Type="http://schemas.openxmlformats.org/officeDocument/2006/relationships/video" Target="../media/media3.mp4"  /><Relationship Id="rId3" Type="http://schemas.openxmlformats.org/officeDocument/2006/relationships/slideLayout" Target="../slideLayouts/slideLayout7.xml"  /><Relationship Id="rId4" Type="http://schemas.openxmlformats.org/officeDocument/2006/relationships/image" Target="../media/image15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jpeg"  /><Relationship Id="rId3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9.jpeg"  /><Relationship Id="rId3" Type="http://schemas.openxmlformats.org/officeDocument/2006/relationships/image" Target="../media/image10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4531" y="910379"/>
            <a:ext cx="4288534" cy="10022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6000" b="0" spc="-300">
                <a:solidFill>
                  <a:schemeClr val="tx1">
                    <a:lumMod val="75000"/>
                    <a:lumOff val="25000"/>
                  </a:schemeClr>
                </a:solidFill>
              </a:rPr>
              <a:t>CHECK LIST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02191" y="2294198"/>
            <a:ext cx="2751649" cy="4470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b="0" spc="-150">
                <a:solidFill>
                  <a:schemeClr val="bg2">
                    <a:lumMod val="25000"/>
                  </a:schemeClr>
                </a:solidFill>
              </a:rPr>
              <a:t>공유하는 체크리스트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184532" y="1968491"/>
            <a:ext cx="11007468" cy="198360"/>
            <a:chOff x="1184532" y="1968491"/>
            <a:chExt cx="11007468" cy="198360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1203158" y="2053389"/>
              <a:ext cx="1098884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/>
            <p:cNvSpPr/>
            <p:nvPr/>
          </p:nvSpPr>
          <p:spPr>
            <a:xfrm>
              <a:off x="1184532" y="1968491"/>
              <a:ext cx="4605748" cy="1983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0" name="TextBox 6"/>
          <p:cNvSpPr txBox="1"/>
          <p:nvPr/>
        </p:nvSpPr>
        <p:spPr>
          <a:xfrm>
            <a:off x="1357576" y="3287888"/>
            <a:ext cx="1934264" cy="11791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b="1" spc="-150">
                <a:solidFill>
                  <a:schemeClr val="bg2">
                    <a:lumMod val="25000"/>
                  </a:schemeClr>
                </a:solidFill>
              </a:rPr>
              <a:t>팀원</a:t>
            </a:r>
            <a:r>
              <a:rPr lang="en-US" altLang="ko-KR" sz="2400" b="0" spc="-150">
                <a:solidFill>
                  <a:schemeClr val="bg2">
                    <a:lumMod val="25000"/>
                  </a:schemeClr>
                </a:solidFill>
              </a:rPr>
              <a:t>:</a:t>
            </a:r>
            <a:r>
              <a:rPr lang="ko-KR" altLang="en-US" sz="2400" b="0" spc="-150">
                <a:solidFill>
                  <a:schemeClr val="bg2">
                    <a:lumMod val="25000"/>
                  </a:schemeClr>
                </a:solidFill>
              </a:rPr>
              <a:t>	김동현</a:t>
            </a:r>
          </a:p>
          <a:p>
            <a:pPr lvl="0">
              <a:defRPr/>
            </a:pPr>
            <a:r>
              <a:rPr lang="ko-KR" altLang="en-US" sz="2400" b="0" spc="-150">
                <a:solidFill>
                  <a:schemeClr val="bg2">
                    <a:lumMod val="25000"/>
                  </a:schemeClr>
                </a:solidFill>
              </a:rPr>
              <a:t>	주찬양</a:t>
            </a:r>
          </a:p>
          <a:p>
            <a:pPr lvl="0">
              <a:defRPr/>
            </a:pPr>
            <a:r>
              <a:rPr lang="ko-KR" altLang="en-US" sz="2400" b="0" spc="-150">
                <a:solidFill>
                  <a:schemeClr val="bg2">
                    <a:lumMod val="25000"/>
                  </a:schemeClr>
                </a:solidFill>
              </a:rPr>
              <a:t>	최승혁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20000" y="101148"/>
            <a:ext cx="231466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주요 기능 설명</a:t>
            </a:r>
          </a:p>
        </p:txBody>
      </p:sp>
      <p:sp>
        <p:nvSpPr>
          <p:cNvPr id="37" name="갈매기형 수장 5"/>
          <p:cNvSpPr/>
          <p:nvPr/>
        </p:nvSpPr>
        <p:spPr>
          <a:xfrm>
            <a:off x="7743824" y="3174500"/>
            <a:ext cx="3933825" cy="1399868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갈매기형 수장 4"/>
          <p:cNvSpPr/>
          <p:nvPr/>
        </p:nvSpPr>
        <p:spPr>
          <a:xfrm>
            <a:off x="4129087" y="3174500"/>
            <a:ext cx="3933825" cy="1399868"/>
          </a:xfrm>
          <a:prstGeom prst="chevron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0" name="오각형 3"/>
          <p:cNvSpPr/>
          <p:nvPr/>
        </p:nvSpPr>
        <p:spPr>
          <a:xfrm>
            <a:off x="514350" y="3174500"/>
            <a:ext cx="3933825" cy="1399868"/>
          </a:xfrm>
          <a:prstGeom prst="homePlate">
            <a:avLst>
              <a:gd name="adj" fmla="val 50000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1" name="왼쪽 중괄호 40"/>
          <p:cNvSpPr/>
          <p:nvPr/>
        </p:nvSpPr>
        <p:spPr>
          <a:xfrm rot="16200000">
            <a:off x="5520931" y="3418268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2" name="왼쪽 중괄호 41"/>
          <p:cNvSpPr/>
          <p:nvPr/>
        </p:nvSpPr>
        <p:spPr>
          <a:xfrm rot="5400000" flipV="1">
            <a:off x="1930006" y="1263995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3" name="왼쪽 중괄호 42"/>
          <p:cNvSpPr/>
          <p:nvPr/>
        </p:nvSpPr>
        <p:spPr>
          <a:xfrm rot="5400000" flipV="1">
            <a:off x="9159480" y="1259988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813435" y="2235430"/>
            <a:ext cx="261175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/>
              <a:t>유저 회원가입 및 로그인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433310" y="2235430"/>
            <a:ext cx="350710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/>
              <a:t>캘린더를 이용한 체크리스트 생성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061460" y="5230279"/>
            <a:ext cx="3278505" cy="35899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/>
              <a:t>공유할 체크리스트의 그룹 관리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074386" y="3621918"/>
            <a:ext cx="205552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로그인 페이지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094007" y="3621917"/>
            <a:ext cx="146490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1"/>
                </a:solidFill>
              </a:rPr>
              <a:t>홈 페이지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708744" y="3621916"/>
            <a:ext cx="20506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1"/>
                </a:solidFill>
              </a:rPr>
              <a:t>캘린더 페이지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616504" y="1247792"/>
            <a:ext cx="2870126" cy="50103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16504" y="1253941"/>
            <a:ext cx="2870126" cy="8087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solidFill>
                  <a:schemeClr val="tx1"/>
                </a:solidFill>
                <a:latin typeface="마루 부리 Beta"/>
                <a:ea typeface="마루 부리 Beta"/>
              </a:rPr>
              <a:t>로그인 페이지</a:t>
            </a:r>
            <a:endParaRPr lang="ko-KR" altLang="en-US" b="1">
              <a:solidFill>
                <a:schemeClr val="tx1"/>
              </a:solidFill>
              <a:latin typeface="마루 부리 Beta"/>
              <a:ea typeface="마루 부리 Beta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60937" y="1323992"/>
            <a:ext cx="2870126" cy="49754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8629169" y="1247791"/>
            <a:ext cx="2870126" cy="50103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916957" y="3396650"/>
            <a:ext cx="640292" cy="36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latin typeface="+mn-ea"/>
              </a:rPr>
              <a:t>&gt;&gt;</a:t>
            </a:r>
            <a:endParaRPr lang="ko-KR" altLang="en-US"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948461" y="3396463"/>
            <a:ext cx="643572" cy="364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latin typeface="+mn-ea"/>
              </a:rPr>
              <a:t>&gt;&gt;</a:t>
            </a:r>
            <a:endParaRPr lang="ko-KR" altLang="en-US"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660937" y="1244416"/>
            <a:ext cx="2870126" cy="8087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solidFill>
                  <a:schemeClr val="tx1"/>
                </a:solidFill>
                <a:latin typeface="마루 부리 Beta"/>
                <a:ea typeface="마루 부리 Beta"/>
              </a:rPr>
              <a:t>홈 페이지</a:t>
            </a:r>
            <a:endParaRPr lang="ko-KR" altLang="en-US" b="1">
              <a:solidFill>
                <a:schemeClr val="tx1"/>
              </a:solidFill>
              <a:latin typeface="마루 부리 Beta"/>
              <a:ea typeface="마루 부리 Beta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629167" y="1244416"/>
            <a:ext cx="2870126" cy="8087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solidFill>
                  <a:schemeClr val="tx1"/>
                </a:solidFill>
                <a:latin typeface="마루 부리 Beta"/>
                <a:ea typeface="마루 부리 Beta"/>
              </a:rPr>
              <a:t>캘린더 페이지</a:t>
            </a:r>
            <a:endParaRPr lang="ko-KR" altLang="en-US" b="1">
              <a:solidFill>
                <a:schemeClr val="tx1"/>
              </a:solidFill>
              <a:latin typeface="마루 부리 Beta"/>
              <a:ea typeface="마루 부리 Bet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656018" y="2056846"/>
            <a:ext cx="2527951" cy="4189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캘린더</a:t>
            </a:r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캘린더의 날짜를 누르면 해당 되는 날짜에 저장된 체크리스트를 가져올 수 있다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체크 리스트 생성</a:t>
            </a:r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오른쪽 하단에 플로팅 버튼을 누르면 원하는 체크리스트를 캘린더에 선택된 날짜에 맞게 추가 할 수 있게 한다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체크 박스</a:t>
            </a:r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생성된 체크리스트에서 체크박스로 해당 리스트를 완료했는지 확인 할수 있다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재촉하기</a:t>
            </a:r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생성된 체크리스트에서 재촉하기 버튼을 누를시 그룹 생성 페이지의 하트 모양  아이콘이 경고 아이콘으로 변경 된다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endParaRPr lang="en-US" altLang="ko-KR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37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6"/>
          <p:cNvSpPr txBox="1"/>
          <p:nvPr/>
        </p:nvSpPr>
        <p:spPr>
          <a:xfrm>
            <a:off x="720000" y="101148"/>
            <a:ext cx="231466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주요 기능 설명</a:t>
            </a:r>
            <a:endParaRPr lang="ko-KR" altLang="en-US" sz="28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0" name="TextBox 29"/>
          <p:cNvSpPr txBox="1"/>
          <p:nvPr/>
        </p:nvSpPr>
        <p:spPr>
          <a:xfrm>
            <a:off x="786229" y="2679649"/>
            <a:ext cx="2423173" cy="2138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회원가입</a:t>
            </a:r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세개의 텍스트 필드를 통하여 유저의 이메일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비밀번호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닉네임을 입력받게 하는 회원가입 하게 한다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로그인</a:t>
            </a:r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두개의 텍스트 필드를 통하여 유저의 이메일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비밀번호를 입력하여 로그인을 하게 한다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2" name="TextBox 30"/>
          <p:cNvSpPr txBox="1"/>
          <p:nvPr/>
        </p:nvSpPr>
        <p:spPr>
          <a:xfrm>
            <a:off x="4722488" y="2100099"/>
            <a:ext cx="2556523" cy="38225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메뉴바</a:t>
            </a:r>
            <a:r>
              <a:rPr lang="en-US" altLang="ko-KR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왼쪽 상단에 메뉴바를 생성하여 유저의 닉네임을 보이게 하고 유저의 프로필 사진을 정할 수 있게 한다</a:t>
            </a:r>
            <a:r>
              <a:rPr lang="en-US" altLang="ko-KR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2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그룹추가 버튼</a:t>
            </a:r>
            <a:r>
              <a:rPr lang="en-US" altLang="ko-KR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왼쪽 하단에 </a:t>
            </a:r>
            <a:r>
              <a:rPr lang="en-US" altLang="ko-KR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+ </a:t>
            </a:r>
            <a:r>
              <a:rPr lang="ko-KR" altLang="en-US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모양의 플로팅 버튼으로 그룹을 추가 할 수 있게 한다</a:t>
            </a:r>
            <a:r>
              <a:rPr lang="en-US" altLang="ko-KR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2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그룹원 추가</a:t>
            </a:r>
            <a:r>
              <a:rPr lang="en-US" altLang="ko-KR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생성된 그룹에서 연필 모양의 아이콘을 누를시 해당 그룹을 공유할 유저를 초대 할 수 있다</a:t>
            </a:r>
            <a:r>
              <a:rPr lang="en-US" altLang="ko-KR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2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그룹 삭제</a:t>
            </a:r>
            <a:r>
              <a:rPr lang="en-US" altLang="ko-KR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생성된 그룹에서 쓰레기통 모양의 아이콘을 누를시 해당 그룹을 삭제한다</a:t>
            </a:r>
            <a:r>
              <a:rPr lang="en-US" altLang="ko-KR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2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199920" indent="-199920" algn="just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알림</a:t>
            </a:r>
            <a:r>
              <a:rPr lang="en-US" altLang="ko-KR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</a:t>
            </a:r>
            <a:r>
              <a:rPr lang="ko-KR" altLang="en-US" sz="12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생성된 그룹에서 하트 모양 아이콘에서 재촉하기 알림을 받을시 경고 아이콘으로 변경되며 이때 아이콘을 눌러 확인하면 다시 하트 모양으로 변경 된다</a:t>
            </a:r>
            <a:r>
              <a:rPr lang="en-US" altLang="ko-KR" sz="12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2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87680" y="508000"/>
            <a:ext cx="1980000" cy="198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4256" y="2580640"/>
            <a:ext cx="1651600" cy="570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tx1">
                    <a:lumMod val="75000"/>
                    <a:lumOff val="25000"/>
                  </a:schemeClr>
                </a:solidFill>
              </a:rPr>
              <a:t>Part 4, </a:t>
            </a:r>
            <a:endParaRPr lang="ko-KR" altLang="en-US" sz="3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256" y="3256855"/>
            <a:ext cx="5437909" cy="5988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 b="0" spc="-150"/>
              <a:t>프로그램 실행 화면 캡쳐 설명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096001" y="0"/>
            <a:ext cx="6096000" cy="6858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82904" y="514654"/>
            <a:ext cx="1977720" cy="1977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20000" y="101148"/>
            <a:ext cx="190509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로그인 화면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5405157" y="2674332"/>
            <a:ext cx="2429373" cy="23498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사용자의 정보가 있다면 로그인이 되어 홈 페이지로 넘어가고</a:t>
            </a:r>
            <a:r>
              <a:rPr lang="en-US" altLang="ko-KR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,</a:t>
            </a:r>
          </a:p>
          <a:p>
            <a:pPr>
              <a:defRPr/>
            </a:pPr>
            <a:r>
              <a:rPr lang="ko-KR" altLang="en-US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사용자의 정보가 존재하지 않는다면 스낵바로 오류문자를 보여줍니다</a:t>
            </a:r>
            <a:r>
              <a:rPr lang="en-US" altLang="ko-KR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.</a:t>
            </a:r>
            <a:endParaRPr lang="ko-KR" altLang="en-US" sz="1700">
              <a:solidFill>
                <a:schemeClr val="bg2">
                  <a:lumMod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385824" y="2674332"/>
            <a:ext cx="2429373" cy="23498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>
                <a:solidFill>
                  <a:schemeClr val="tx1"/>
                </a:solidFill>
                <a:latin typeface="맑은 고딕"/>
                <a:ea typeface="맑은 고딕"/>
              </a:rPr>
              <a:t>회원가입시 각각의 텍스트필드의 조건이 만족하지 않고 회원가입 버튼을 누를시 아래에 오류 메세지를 보여줍니다</a:t>
            </a:r>
            <a:r>
              <a:rPr lang="en-US" altLang="ko-KR" sz="1700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22" name="이등변 삼각형 21"/>
          <p:cNvSpPr/>
          <p:nvPr/>
        </p:nvSpPr>
        <p:spPr>
          <a:xfrm rot="5400000">
            <a:off x="3868933" y="3574067"/>
            <a:ext cx="909351" cy="432884"/>
          </a:xfrm>
          <a:prstGeom prst="triangle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054748" y="2263064"/>
            <a:ext cx="1173480" cy="39250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회원가입</a:t>
            </a:r>
          </a:p>
        </p:txBody>
      </p:sp>
      <p:sp>
        <p:nvSpPr>
          <p:cNvPr id="30" name="TextBox 26"/>
          <p:cNvSpPr txBox="1"/>
          <p:nvPr/>
        </p:nvSpPr>
        <p:spPr>
          <a:xfrm>
            <a:off x="6096000" y="2265531"/>
            <a:ext cx="925830" cy="3960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로그인</a:t>
            </a:r>
          </a:p>
        </p:txBody>
      </p:sp>
      <p:pic>
        <p:nvPicPr>
          <p:cNvPr id="2" name="로그인 화면">
            <a:hlinkClick r:id="" action="ppaction://media"/>
            <a:extLst>
              <a:ext uri="{FF2B5EF4-FFF2-40B4-BE49-F238E27FC236}">
                <a16:creationId xmlns:a16="http://schemas.microsoft.com/office/drawing/2014/main" id="{09107D43-F819-2531-D035-1D5FC5F6C6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2087" y="1135505"/>
            <a:ext cx="2575166" cy="52974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20000" y="101148"/>
            <a:ext cx="134311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홈 화면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5104167" y="1201485"/>
            <a:ext cx="2429373" cy="23498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왼쪽 상단의 메뉴바를 누를시 사용자의 닉네임이 보이며 아이콘 클릭을 통하여 사용자의 프로필 사진을 선택하여 저장 할 수 있습니다</a:t>
            </a:r>
            <a:r>
              <a:rPr lang="en-US" altLang="ko-KR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8084834" y="1201485"/>
            <a:ext cx="2429373" cy="23498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>
                <a:solidFill>
                  <a:schemeClr val="tx1"/>
                </a:solidFill>
                <a:latin typeface="맑은 고딕"/>
                <a:ea typeface="맑은 고딕"/>
              </a:rPr>
              <a:t>오른쪽 아래의 플로팅 버튼을 누를시 그룹 생성 위젯이 생성되며 텍스트 필드에 그룹이름을 입력하면 그룹이 새성 됩니다</a:t>
            </a:r>
            <a:r>
              <a:rPr lang="en-US" altLang="ko-KR" sz="1700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5104167" y="4029680"/>
            <a:ext cx="2429373" cy="234985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>
                <a:solidFill>
                  <a:schemeClr val="tx1"/>
                </a:solidFill>
                <a:latin typeface="맑은 고딕"/>
                <a:ea typeface="맑은 고딕"/>
              </a:rPr>
              <a:t>생성된 그룹에서 연필 아이콘을 클릭한후 초대하고 싶은 유저의 이메일을 입력하면 초대완료라는 문구와 함께 해당 유저에게도 그룹이 생성이 됩니다</a:t>
            </a:r>
            <a:r>
              <a:rPr lang="en-US" altLang="ko-KR" sz="1700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8084834" y="4029680"/>
            <a:ext cx="2429373" cy="234985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>
                <a:solidFill>
                  <a:schemeClr val="tx1"/>
                </a:solidFill>
                <a:latin typeface="맑은 고딕"/>
                <a:ea typeface="맑은 고딕"/>
              </a:rPr>
              <a:t>생성된 그룹에서 쓰레기통 아이콘을 클릭시 생성된 그룹을 삭제 하도록 합니다</a:t>
            </a:r>
            <a:r>
              <a:rPr lang="en-US" altLang="ko-KR" sz="1700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22" name="이등변 삼각형 21"/>
          <p:cNvSpPr/>
          <p:nvPr/>
        </p:nvSpPr>
        <p:spPr>
          <a:xfrm rot="5400000">
            <a:off x="3868933" y="3574067"/>
            <a:ext cx="909351" cy="432884"/>
          </a:xfrm>
          <a:prstGeom prst="triangle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8671560" y="790217"/>
            <a:ext cx="1249680" cy="3889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그룹 생성</a:t>
            </a:r>
          </a:p>
        </p:txBody>
      </p:sp>
      <p:sp>
        <p:nvSpPr>
          <p:cNvPr id="30" name="TextBox 26"/>
          <p:cNvSpPr txBox="1"/>
          <p:nvPr/>
        </p:nvSpPr>
        <p:spPr>
          <a:xfrm>
            <a:off x="5709285" y="792684"/>
            <a:ext cx="1002029" cy="3960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메뉴 바</a:t>
            </a:r>
          </a:p>
        </p:txBody>
      </p:sp>
      <p:sp>
        <p:nvSpPr>
          <p:cNvPr id="31" name="TextBox 26"/>
          <p:cNvSpPr txBox="1"/>
          <p:nvPr/>
        </p:nvSpPr>
        <p:spPr>
          <a:xfrm>
            <a:off x="5541362" y="3588449"/>
            <a:ext cx="149733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그룹원 초대</a:t>
            </a:r>
          </a:p>
        </p:txBody>
      </p:sp>
      <p:sp>
        <p:nvSpPr>
          <p:cNvPr id="32" name="TextBox 26"/>
          <p:cNvSpPr txBox="1"/>
          <p:nvPr/>
        </p:nvSpPr>
        <p:spPr>
          <a:xfrm>
            <a:off x="8719185" y="3590917"/>
            <a:ext cx="1249680" cy="38862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그룹 삭제</a:t>
            </a:r>
          </a:p>
        </p:txBody>
      </p:sp>
      <p:pic>
        <p:nvPicPr>
          <p:cNvPr id="2" name="홈화면">
            <a:hlinkClick r:id="" action="ppaction://media"/>
            <a:extLst>
              <a:ext uri="{FF2B5EF4-FFF2-40B4-BE49-F238E27FC236}">
                <a16:creationId xmlns:a16="http://schemas.microsoft.com/office/drawing/2014/main" id="{6FA73B0C-CF56-8704-CAB4-E0D27884A1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286" y="969172"/>
            <a:ext cx="2737835" cy="56321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20000" y="101148"/>
            <a:ext cx="199081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캘린더 화면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5104167" y="1201485"/>
            <a:ext cx="2429373" cy="23498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그룹을 선택하지 않고 캘린더에서 체크리스트를 생성할시 선택된 그룹이 없다는 오류 문구를 보여줍니다</a:t>
            </a:r>
            <a:r>
              <a:rPr lang="en-US" altLang="ko-KR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.</a:t>
            </a:r>
            <a:r>
              <a:rPr lang="ko-KR" altLang="en-US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 이후 그룹을 제대로 선택시 캘린더가 작동하도록 했습니다</a:t>
            </a:r>
            <a:r>
              <a:rPr lang="en-US" altLang="ko-KR" sz="17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8084834" y="1201485"/>
            <a:ext cx="2429373" cy="23498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>
                <a:solidFill>
                  <a:schemeClr val="tx1"/>
                </a:solidFill>
                <a:latin typeface="맑은 고딕"/>
                <a:ea typeface="맑은 고딕"/>
              </a:rPr>
              <a:t>캘린더에 원하는 날짜를 선택하고 오른쪽 아래에 있는 </a:t>
            </a:r>
            <a:r>
              <a:rPr lang="en-US" altLang="ko-KR" sz="1700">
                <a:solidFill>
                  <a:schemeClr val="tx1"/>
                </a:solidFill>
                <a:latin typeface="맑은 고딕"/>
                <a:ea typeface="맑은 고딕"/>
              </a:rPr>
              <a:t>+</a:t>
            </a:r>
            <a:r>
              <a:rPr lang="ko-KR" altLang="en-US" sz="1700">
                <a:solidFill>
                  <a:schemeClr val="tx1"/>
                </a:solidFill>
                <a:latin typeface="맑은 고딕"/>
                <a:ea typeface="맑은 고딕"/>
              </a:rPr>
              <a:t> 버튼을 누를시 리스트 생성 위젯이 생기며 할일을 입력하면 생성한 유저의 프로필과 함께 체크리스트가 생성이 됩니다</a:t>
            </a:r>
            <a:r>
              <a:rPr lang="en-US" altLang="ko-KR" sz="1700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5104167" y="4029680"/>
            <a:ext cx="2429373" cy="234985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>
                <a:solidFill>
                  <a:schemeClr val="tx1"/>
                </a:solidFill>
                <a:latin typeface="맑은 고딕"/>
                <a:ea typeface="맑은 고딕"/>
              </a:rPr>
              <a:t>다른 유저로 로그인한후 공유하는 그룹을 선택하여 캘린더 페이지에 들어가면 체크리스트가 공유되는 것을 확인 할 수 있습니다</a:t>
            </a:r>
            <a:r>
              <a:rPr lang="en-US" altLang="ko-KR" sz="1700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8084834" y="4029680"/>
            <a:ext cx="2429373" cy="234985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tx1"/>
                </a:solidFill>
                <a:latin typeface="맑은 고딕"/>
                <a:ea typeface="맑은 고딕"/>
              </a:rPr>
              <a:t>생성된 체크리스트에서 체크 박스를 체크시 체크된 내용또한 공유가 되며 재촉하기 텍스트를 클릭시 홈페이지에서 해당 그룹의 하트 모양 아이콘이 경고 표시로 바뀌면서 알리게 됩니다</a:t>
            </a:r>
            <a:r>
              <a:rPr lang="en-US" altLang="ko-KR" sz="1600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</a:p>
        </p:txBody>
      </p:sp>
      <p:sp>
        <p:nvSpPr>
          <p:cNvPr id="22" name="이등변 삼각형 21"/>
          <p:cNvSpPr/>
          <p:nvPr/>
        </p:nvSpPr>
        <p:spPr>
          <a:xfrm rot="5400000">
            <a:off x="3868933" y="3574067"/>
            <a:ext cx="909351" cy="432884"/>
          </a:xfrm>
          <a:prstGeom prst="triangle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8281033" y="790217"/>
            <a:ext cx="1973582" cy="3889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체크리스트 생성</a:t>
            </a:r>
          </a:p>
        </p:txBody>
      </p:sp>
      <p:sp>
        <p:nvSpPr>
          <p:cNvPr id="30" name="TextBox 26"/>
          <p:cNvSpPr txBox="1"/>
          <p:nvPr/>
        </p:nvSpPr>
        <p:spPr>
          <a:xfrm>
            <a:off x="5575934" y="792684"/>
            <a:ext cx="1249680" cy="3960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그룹 선택</a:t>
            </a:r>
          </a:p>
        </p:txBody>
      </p:sp>
      <p:sp>
        <p:nvSpPr>
          <p:cNvPr id="31" name="TextBox 26"/>
          <p:cNvSpPr txBox="1"/>
          <p:nvPr/>
        </p:nvSpPr>
        <p:spPr>
          <a:xfrm>
            <a:off x="5280660" y="3588449"/>
            <a:ext cx="198310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체크리스트 공유</a:t>
            </a:r>
          </a:p>
        </p:txBody>
      </p:sp>
      <p:sp>
        <p:nvSpPr>
          <p:cNvPr id="32" name="TextBox 26"/>
          <p:cNvSpPr txBox="1"/>
          <p:nvPr/>
        </p:nvSpPr>
        <p:spPr>
          <a:xfrm>
            <a:off x="8052434" y="3590917"/>
            <a:ext cx="2545081" cy="38862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2">
                    <a:lumMod val="25000"/>
                  </a:schemeClr>
                </a:solidFill>
              </a:rPr>
              <a:t>체크박스 및 재촉하기</a:t>
            </a:r>
          </a:p>
        </p:txBody>
      </p:sp>
      <p:pic>
        <p:nvPicPr>
          <p:cNvPr id="2" name="캘린더">
            <a:hlinkClick r:id="" action="ppaction://media"/>
            <a:extLst>
              <a:ext uri="{FF2B5EF4-FFF2-40B4-BE49-F238E27FC236}">
                <a16:creationId xmlns:a16="http://schemas.microsoft.com/office/drawing/2014/main" id="{998E7AE4-11C2-175A-01C7-4A685196DE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0000" y="916707"/>
            <a:ext cx="2823050" cy="58074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23485" y="3097252"/>
            <a:ext cx="2097405" cy="6346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600" i="1">
                <a:solidFill>
                  <a:schemeClr val="tx1">
                    <a:lumMod val="75000"/>
                    <a:lumOff val="25000"/>
                  </a:schemeClr>
                </a:solidFill>
              </a:rPr>
              <a:t>개인 의견</a:t>
            </a:r>
          </a:p>
        </p:txBody>
      </p:sp>
      <p:sp>
        <p:nvSpPr>
          <p:cNvPr id="3" name="양쪽 대괄호 2"/>
          <p:cNvSpPr/>
          <p:nvPr/>
        </p:nvSpPr>
        <p:spPr>
          <a:xfrm>
            <a:off x="1028966" y="2147777"/>
            <a:ext cx="10164725" cy="2562446"/>
          </a:xfrm>
          <a:prstGeom prst="bracketPair">
            <a:avLst>
              <a:gd name="adj" fmla="val 16667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20000" y="101148"/>
            <a:ext cx="158124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개인 의견</a:t>
            </a:r>
            <a:endParaRPr lang="ko-KR" altLang="en-US" sz="28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086539" y="1502129"/>
            <a:ext cx="4902200" cy="2235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217339" y="1502128"/>
            <a:ext cx="4902200" cy="22351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086539" y="3934394"/>
            <a:ext cx="4902200" cy="22351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6217339" y="3934393"/>
            <a:ext cx="4902200" cy="22351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4926602" y="3187700"/>
            <a:ext cx="925611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18710" y="3198167"/>
            <a:ext cx="935355" cy="4480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1">
                <a:solidFill>
                  <a:schemeClr val="bg1"/>
                </a:solidFill>
                <a:latin typeface="+mj-lt"/>
              </a:rPr>
              <a:t>동현</a:t>
            </a:r>
            <a:endParaRPr lang="ko-KR" altLang="en-US" sz="24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312407" y="1762535"/>
            <a:ext cx="4523667" cy="2007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/>
              <a:buChar char="§"/>
              <a:defRPr/>
            </a:pP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파이어베이스라는 것을 연동하는데 활용하는데 큰 어려움이 있어 최적화를 제대로 못하였다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endParaRPr lang="ko-KR" altLang="en-US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§"/>
              <a:defRPr/>
            </a:pPr>
            <a:r>
              <a:rPr lang="ko-KR" altLang="en-US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코드가 길고 오류수정을 하는 과정에서 쓰이지 않는 여러 변수가 존재하는데 프로젝트 끝나고 코드 리팩토링도 해야 할 것 같다</a:t>
            </a:r>
            <a:r>
              <a:rPr lang="en-US" altLang="ko-KR" sz="14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§"/>
              <a:defRPr/>
            </a:pPr>
            <a:endParaRPr lang="en-US" altLang="ko-KR" sz="14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343066" y="1853134"/>
            <a:ext cx="4684562" cy="908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/>
              <a:buChar char="§"/>
              <a:defRPr/>
            </a:pPr>
            <a:r>
              <a:rPr lang="ko-KR" altLang="en-US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시간이 적지만 나름  좋은 결과물이 나온것 같다</a:t>
            </a:r>
            <a:endParaRPr lang="en-US" altLang="ko-KR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§"/>
              <a:defRPr/>
            </a:pPr>
            <a:r>
              <a:rPr lang="ko-KR" altLang="en-US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실력 부족으로 기능 구현이 조금 아쉽긴 하다</a:t>
            </a:r>
            <a:r>
              <a:rPr lang="en-US" altLang="ko-KR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072461" y="4540508"/>
            <a:ext cx="3705279" cy="905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Wingdings"/>
              <a:buChar char="§"/>
              <a:defRPr/>
            </a:pPr>
            <a:r>
              <a:rPr lang="en-US" altLang="ko-KR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Flutter</a:t>
            </a:r>
            <a:r>
              <a:rPr lang="ko-KR" altLang="en-US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이용한 첫 프로젝트인 만큼 </a:t>
            </a:r>
            <a:br>
              <a:rPr lang="en-US" altLang="ko-KR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</a:br>
            <a:r>
              <a:rPr lang="ko-KR" altLang="en-US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부족하지만 많은 도움이 되었다</a:t>
            </a:r>
            <a:r>
              <a:rPr lang="en-US" altLang="ko-KR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endParaRPr lang="en-US" altLang="ko-KR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6376034" y="4671050"/>
            <a:ext cx="4503266" cy="49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/>
              <a:buNone/>
              <a:defRPr/>
            </a:pPr>
            <a:r>
              <a:rPr lang="en-US" altLang="en-US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https://github.com/Dwisgolmog/checkList</a:t>
            </a:r>
            <a:endParaRPr lang="en-US" altLang="en-US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62" name="직사각형 49"/>
          <p:cNvSpPr/>
          <p:nvPr/>
        </p:nvSpPr>
        <p:spPr>
          <a:xfrm>
            <a:off x="6336302" y="3187700"/>
            <a:ext cx="925611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63" name="TextBox 50"/>
          <p:cNvSpPr txBox="1"/>
          <p:nvPr/>
        </p:nvSpPr>
        <p:spPr>
          <a:xfrm>
            <a:off x="6328410" y="3198166"/>
            <a:ext cx="935355" cy="448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1">
                <a:solidFill>
                  <a:schemeClr val="bg1"/>
                </a:solidFill>
                <a:latin typeface="+mj-lt"/>
              </a:rPr>
              <a:t>찬양</a:t>
            </a:r>
            <a:endParaRPr lang="ko-KR" altLang="en-US" sz="24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64" name="직사각형 49"/>
          <p:cNvSpPr/>
          <p:nvPr/>
        </p:nvSpPr>
        <p:spPr>
          <a:xfrm>
            <a:off x="4936127" y="4020806"/>
            <a:ext cx="925611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65" name="TextBox 50"/>
          <p:cNvSpPr txBox="1"/>
          <p:nvPr/>
        </p:nvSpPr>
        <p:spPr>
          <a:xfrm>
            <a:off x="4928235" y="4031273"/>
            <a:ext cx="9353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1">
                <a:solidFill>
                  <a:schemeClr val="bg1"/>
                </a:solidFill>
                <a:latin typeface="+mj-lt"/>
              </a:rPr>
              <a:t>승혁</a:t>
            </a:r>
            <a:endParaRPr lang="ko-KR" altLang="en-US" sz="24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66" name="직사각형 49"/>
          <p:cNvSpPr/>
          <p:nvPr/>
        </p:nvSpPr>
        <p:spPr>
          <a:xfrm>
            <a:off x="6355352" y="4011281"/>
            <a:ext cx="925610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solidFill>
                  <a:schemeClr val="bg1"/>
                </a:solidFill>
                <a:latin typeface="+mj-lt"/>
              </a:rPr>
              <a:t>깃 주소</a:t>
            </a:r>
            <a:endParaRPr lang="ko-KR" altLang="en-US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67" name="TextBox 50"/>
          <p:cNvSpPr txBox="1"/>
          <p:nvPr/>
        </p:nvSpPr>
        <p:spPr>
          <a:xfrm>
            <a:off x="6347460" y="4021748"/>
            <a:ext cx="9353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ko-KR" altLang="en-US" sz="2400" b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8" name="TextBox 60"/>
          <p:cNvSpPr txBox="1"/>
          <p:nvPr/>
        </p:nvSpPr>
        <p:spPr>
          <a:xfrm>
            <a:off x="6413780" y="5255602"/>
            <a:ext cx="4503266" cy="49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Wingdings"/>
              <a:buNone/>
              <a:defRPr/>
            </a:pPr>
            <a:endParaRPr lang="en-US" altLang="en-US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13960" y="3136612"/>
            <a:ext cx="2154554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200">
                <a:solidFill>
                  <a:schemeClr val="bg1"/>
                </a:solidFill>
              </a:rPr>
              <a:t>감사합니다</a:t>
            </a:r>
          </a:p>
        </p:txBody>
      </p:sp>
      <p:sp>
        <p:nvSpPr>
          <p:cNvPr id="3" name="TextBox 7"/>
          <p:cNvSpPr txBox="1"/>
          <p:nvPr/>
        </p:nvSpPr>
        <p:spPr>
          <a:xfrm>
            <a:off x="7616725" y="6188159"/>
            <a:ext cx="4575275" cy="410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700"/>
              <a:t>아이콘 출처</a:t>
            </a:r>
            <a:r>
              <a:rPr lang="en-US" altLang="ko-KR" sz="700"/>
              <a:t>:</a:t>
            </a:r>
          </a:p>
          <a:p>
            <a:pPr lvl="0">
              <a:defRPr/>
            </a:pPr>
            <a:r>
              <a:rPr lang="en-US" altLang="ko-KR" sz="700"/>
              <a:t>&lt;a href="https://www.flaticon.com/kr/free-icons/" title="구조 아이콘"&gt;구조 아이콘  제작자: Freepik - Flaticon&lt;/a&gt;</a:t>
            </a:r>
          </a:p>
          <a:p>
            <a:pPr lvl="0">
              <a:defRPr/>
            </a:pPr>
            <a:r>
              <a:rPr lang="en-US" altLang="ko-KR" sz="700"/>
              <a:t>&lt;a href="https://www.flaticon.com/kr/free-icons/" title="수요 아이콘"&gt;수요 아이콘  제작자: Eucalyp - Flaticon&lt;/a&gt;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cxnSp>
        <p:nvCxnSpPr>
          <p:cNvPr id="3" name="직선 연결선 2"/>
          <p:cNvCxnSpPr/>
          <p:nvPr/>
        </p:nvCxnSpPr>
        <p:spPr>
          <a:xfrm>
            <a:off x="568960" y="924560"/>
            <a:ext cx="5527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07793" y="447040"/>
            <a:ext cx="206504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/>
              <a:t>A table of contents</a:t>
            </a: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70560" y="231597"/>
            <a:ext cx="98298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/>
              <a:t>목차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41680" y="1483360"/>
            <a:ext cx="576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40152" y="2499360"/>
            <a:ext cx="576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38624" y="3515360"/>
            <a:ext cx="576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737096" y="4531360"/>
            <a:ext cx="576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35568" y="5547360"/>
            <a:ext cx="576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306" y="1586694"/>
            <a:ext cx="32252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862306" y="2602694"/>
            <a:ext cx="32252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306" y="3618694"/>
            <a:ext cx="32252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62306" y="4634694"/>
            <a:ext cx="32252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/>
              <a:t>4</a:t>
            </a:r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862306" y="5650694"/>
            <a:ext cx="32252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/>
              <a:t>5</a:t>
            </a:r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0005060" y="6575907"/>
            <a:ext cx="2183737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900">
                <a:solidFill>
                  <a:schemeClr val="tx1"/>
                </a:solidFill>
                <a:latin typeface="Arial"/>
                <a:cs typeface="Arial"/>
              </a:rPr>
              <a:t>ⓒSaebyeol Yu.</a:t>
            </a:r>
            <a:r>
              <a:rPr lang="ko-KR" altLang="en-US" sz="90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en-US" altLang="ko-KR" sz="900">
                <a:solidFill>
                  <a:schemeClr val="tx1"/>
                </a:solidFill>
                <a:latin typeface="Arial"/>
                <a:cs typeface="Arial"/>
              </a:rPr>
              <a:t>Saebyeol’s</a:t>
            </a:r>
            <a:r>
              <a:rPr lang="ko-KR" altLang="en-US" sz="90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en-US" altLang="ko-KR" sz="900">
                <a:solidFill>
                  <a:schemeClr val="tx1"/>
                </a:solidFill>
                <a:latin typeface="Arial"/>
                <a:cs typeface="Arial"/>
              </a:rPr>
              <a:t>PowerPoint</a:t>
            </a:r>
            <a:endParaRPr lang="ko-KR" altLang="en-US" sz="90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438306" y="1555916"/>
            <a:ext cx="239645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b="0" spc="-150"/>
              <a:t>프로그램 개요 및 설명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38305" y="2587381"/>
            <a:ext cx="189163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b="0" spc="-150"/>
              <a:t>전체 구조도 설명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38305" y="3603305"/>
            <a:ext cx="166303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b="0" spc="-150"/>
              <a:t>주요 기능 설명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38304" y="4619229"/>
            <a:ext cx="3139411" cy="3890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b="0" spc="-150"/>
              <a:t>프로그램 실행 화면 캡쳐 설명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38305" y="5635153"/>
            <a:ext cx="109153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b="0" spc="-150"/>
              <a:t>개인의견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568960" y="924560"/>
            <a:ext cx="3348000" cy="0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2"/>
          <p:cNvCxnSpPr/>
          <p:nvPr/>
        </p:nvCxnSpPr>
        <p:spPr>
          <a:xfrm>
            <a:off x="568960" y="924560"/>
            <a:ext cx="5527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4"/>
          <p:cNvSpPr txBox="1"/>
          <p:nvPr/>
        </p:nvSpPr>
        <p:spPr>
          <a:xfrm>
            <a:off x="1734793" y="447040"/>
            <a:ext cx="239524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b="1"/>
              <a:t>프로그램 개요 및 설명</a:t>
            </a:r>
            <a:endParaRPr lang="ko-KR" altLang="en-US" b="1"/>
          </a:p>
        </p:txBody>
      </p:sp>
      <p:sp>
        <p:nvSpPr>
          <p:cNvPr id="22" name="TextBox 5"/>
          <p:cNvSpPr txBox="1"/>
          <p:nvPr/>
        </p:nvSpPr>
        <p:spPr>
          <a:xfrm>
            <a:off x="575310" y="231596"/>
            <a:ext cx="116395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/>
              <a:t>Part1</a:t>
            </a:r>
            <a:endParaRPr lang="en-US" altLang="ko-KR" sz="3200"/>
          </a:p>
        </p:txBody>
      </p:sp>
      <p:cxnSp>
        <p:nvCxnSpPr>
          <p:cNvPr id="23" name="직선 연결선 22"/>
          <p:cNvCxnSpPr/>
          <p:nvPr/>
        </p:nvCxnSpPr>
        <p:spPr>
          <a:xfrm flipV="1">
            <a:off x="568959" y="912812"/>
            <a:ext cx="3479165" cy="11747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11"/>
          <p:cNvSpPr/>
          <p:nvPr/>
        </p:nvSpPr>
        <p:spPr>
          <a:xfrm>
            <a:off x="5810167" y="2403595"/>
            <a:ext cx="2066690" cy="2050817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타원 12"/>
          <p:cNvSpPr/>
          <p:nvPr/>
        </p:nvSpPr>
        <p:spPr>
          <a:xfrm>
            <a:off x="4146973" y="2419471"/>
            <a:ext cx="2066690" cy="2050817"/>
          </a:xfrm>
          <a:prstGeom prst="ellipse">
            <a:avLst/>
          </a:prstGeom>
          <a:solidFill>
            <a:schemeClr val="accent3">
              <a:lumMod val="60000"/>
              <a:lumOff val="4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6" name="타원 13"/>
          <p:cNvSpPr/>
          <p:nvPr/>
        </p:nvSpPr>
        <p:spPr>
          <a:xfrm>
            <a:off x="5016538" y="1243306"/>
            <a:ext cx="2066690" cy="2050817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7" name="TextBox 14"/>
          <p:cNvSpPr txBox="1"/>
          <p:nvPr/>
        </p:nvSpPr>
        <p:spPr>
          <a:xfrm>
            <a:off x="4295745" y="3203831"/>
            <a:ext cx="1800255" cy="451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0" spc="-150">
                <a:solidFill>
                  <a:schemeClr val="bg1"/>
                </a:solidFill>
                <a:latin typeface="+mj-ea"/>
                <a:ea typeface="+mj-ea"/>
              </a:rPr>
              <a:t>체크 리스트</a:t>
            </a:r>
            <a:endParaRPr lang="ko-KR" altLang="en-US" sz="2400" b="0" spc="-15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TextBox 15"/>
          <p:cNvSpPr txBox="1"/>
          <p:nvPr/>
        </p:nvSpPr>
        <p:spPr>
          <a:xfrm>
            <a:off x="6181696" y="3235584"/>
            <a:ext cx="1403380" cy="452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0" spc="-150">
                <a:solidFill>
                  <a:schemeClr val="bg1"/>
                </a:solidFill>
                <a:latin typeface="+mj-ea"/>
                <a:ea typeface="+mj-ea"/>
              </a:rPr>
              <a:t>모바일</a:t>
            </a:r>
            <a:endParaRPr lang="ko-KR" altLang="en-US" sz="2400" b="0" spc="-15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TextBox 16"/>
          <p:cNvSpPr txBox="1"/>
          <p:nvPr/>
        </p:nvSpPr>
        <p:spPr>
          <a:xfrm>
            <a:off x="5581623" y="2006304"/>
            <a:ext cx="958877" cy="452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0" spc="-150">
                <a:solidFill>
                  <a:schemeClr val="bg1"/>
                </a:solidFill>
                <a:latin typeface="+mj-ea"/>
                <a:ea typeface="+mj-ea"/>
              </a:rPr>
              <a:t>공유</a:t>
            </a:r>
            <a:endParaRPr lang="ko-KR" altLang="en-US" sz="2400" b="0" spc="-15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0" name="직사각형 10"/>
          <p:cNvSpPr/>
          <p:nvPr/>
        </p:nvSpPr>
        <p:spPr>
          <a:xfrm>
            <a:off x="0" y="5428839"/>
            <a:ext cx="12192000" cy="14291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>
                <a:solidFill>
                  <a:schemeClr val="tx1"/>
                </a:solidFill>
              </a:rPr>
              <a:t>평소에 스터디 그룹을 만들어서 공부를 할때 각자의 할당량을 정하고</a:t>
            </a:r>
            <a:r>
              <a:rPr lang="en-US" altLang="ko-KR">
                <a:solidFill>
                  <a:schemeClr val="tx1"/>
                </a:solidFill>
              </a:rPr>
              <a:t>,</a:t>
            </a:r>
            <a:r>
              <a:rPr lang="ko-KR" altLang="en-US">
                <a:solidFill>
                  <a:schemeClr val="tx1"/>
                </a:solidFill>
              </a:rPr>
              <a:t> 목표치를 이루었는지를 체크 하고 싶어 </a:t>
            </a:r>
            <a:r>
              <a:rPr lang="en-US" altLang="ko-KR">
                <a:solidFill>
                  <a:schemeClr val="tx1"/>
                </a:solidFill>
              </a:rPr>
              <a:t>‘</a:t>
            </a:r>
            <a:r>
              <a:rPr lang="ko-KR" altLang="en-US">
                <a:solidFill>
                  <a:schemeClr val="tx1"/>
                </a:solidFill>
              </a:rPr>
              <a:t>노션</a:t>
            </a:r>
            <a:r>
              <a:rPr lang="en-US" altLang="ko-KR">
                <a:solidFill>
                  <a:schemeClr val="tx1"/>
                </a:solidFill>
              </a:rPr>
              <a:t>’</a:t>
            </a:r>
            <a:r>
              <a:rPr lang="ko-KR" altLang="en-US">
                <a:solidFill>
                  <a:schemeClr val="tx1"/>
                </a:solidFill>
              </a:rPr>
              <a:t>이라는 매체를 사용해서 체크를 했습니다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r>
              <a:rPr lang="ko-KR" altLang="en-US">
                <a:solidFill>
                  <a:schemeClr val="tx1"/>
                </a:solidFill>
              </a:rPr>
              <a:t> 하지만 항상 웹으로 접속하거나 체크리스트를 수동으로 생성해야 하는 불폄함이 있었습니다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r>
              <a:rPr lang="ko-KR" altLang="en-US">
                <a:solidFill>
                  <a:schemeClr val="tx1"/>
                </a:solidFill>
              </a:rPr>
              <a:t> 때문에 체크리스트를 할일만 작성하면 자동으로 만들어주고 이를 접근성이 좋은 앱으로 만들고자 하였습니다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tx1"/>
                </a:solidFill>
              </a:rPr>
              <a:t>그리하여 공유하는 체크리스트에 최적화된 앱인 </a:t>
            </a:r>
            <a:r>
              <a:rPr lang="en-US" altLang="ko-KR">
                <a:solidFill>
                  <a:schemeClr val="tx1"/>
                </a:solidFill>
              </a:rPr>
              <a:t>‘</a:t>
            </a:r>
            <a:r>
              <a:rPr lang="ko-KR" altLang="en-US">
                <a:solidFill>
                  <a:schemeClr val="tx1"/>
                </a:solidFill>
              </a:rPr>
              <a:t>공유 체크리스트</a:t>
            </a:r>
            <a:r>
              <a:rPr lang="en-US" altLang="ko-KR">
                <a:solidFill>
                  <a:schemeClr val="tx1"/>
                </a:solidFill>
              </a:rPr>
              <a:t>’</a:t>
            </a:r>
            <a:r>
              <a:rPr lang="ko-KR" altLang="en-US">
                <a:solidFill>
                  <a:schemeClr val="tx1"/>
                </a:solidFill>
              </a:rPr>
              <a:t>를 만들게 되었습니다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31" name="직사각형 11"/>
          <p:cNvSpPr/>
          <p:nvPr/>
        </p:nvSpPr>
        <p:spPr>
          <a:xfrm>
            <a:off x="0" y="4857086"/>
            <a:ext cx="12192000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마루 부리 Beta"/>
              <a:ea typeface="마루 부리 Beta"/>
            </a:endParaRPr>
          </a:p>
        </p:txBody>
      </p:sp>
      <p:sp>
        <p:nvSpPr>
          <p:cNvPr id="32" name="TextBox 22"/>
          <p:cNvSpPr txBox="1"/>
          <p:nvPr/>
        </p:nvSpPr>
        <p:spPr>
          <a:xfrm>
            <a:off x="4642577" y="5003809"/>
            <a:ext cx="29068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공유 체크 리스트</a:t>
            </a:r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87680" y="508000"/>
            <a:ext cx="1980000" cy="198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4256" y="2580640"/>
            <a:ext cx="1651600" cy="570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tx1">
                    <a:lumMod val="75000"/>
                    <a:lumOff val="25000"/>
                  </a:schemeClr>
                </a:solidFill>
              </a:rPr>
              <a:t>Part 2, </a:t>
            </a:r>
            <a:endParaRPr lang="ko-KR" altLang="en-US" sz="3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256" y="3256855"/>
            <a:ext cx="3771034" cy="6941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0" spc="-150"/>
              <a:t>전체 구조도 설명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99234" y="539803"/>
            <a:ext cx="1966627" cy="19666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9999" y="101148"/>
            <a:ext cx="222894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로그인 페이지</a:t>
            </a:r>
            <a:endParaRPr lang="ko-KR" altLang="en-US" sz="28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6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833966"/>
            <a:ext cx="12192000" cy="51900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9998" y="101148"/>
            <a:ext cx="222894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프레임 페이지</a:t>
            </a:r>
            <a:endParaRPr lang="ko-KR" altLang="en-US" sz="28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6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33562" y="1338262"/>
            <a:ext cx="8524875" cy="4181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9998" y="101148"/>
            <a:ext cx="158124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홈 페이지</a:t>
            </a:r>
            <a:endParaRPr lang="ko-KR" altLang="en-US" sz="28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6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411705" y="881944"/>
            <a:ext cx="9368590" cy="57379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9998" y="101148"/>
            <a:ext cx="222894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0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캘린더 페이지</a:t>
            </a:r>
            <a:endParaRPr lang="ko-KR" altLang="en-US" sz="2800" b="0" spc="-15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6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59871" y="867951"/>
            <a:ext cx="10272257" cy="57353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87680" y="508000"/>
            <a:ext cx="1980000" cy="198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4256" y="2580640"/>
            <a:ext cx="1651600" cy="570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3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256" y="3256855"/>
            <a:ext cx="3294784" cy="6941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0" spc="-150"/>
              <a:t>주요 기능 설명</a:t>
            </a:r>
            <a:endParaRPr lang="ko-KR" altLang="en-US" sz="4000" b="0" spc="-15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76250" y="505435"/>
            <a:ext cx="2002815" cy="20028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c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1e7e6"/>
      </a:accent1>
      <a:accent2>
        <a:srgbClr val="d1d9e6"/>
      </a:accent2>
      <a:accent3>
        <a:srgbClr val="cc986c"/>
      </a:accent3>
      <a:accent4>
        <a:srgbClr val="e68e9e"/>
      </a:accent4>
      <a:accent5>
        <a:srgbClr val="afa899"/>
      </a:accent5>
      <a:accent6>
        <a:srgbClr val="bac4d0"/>
      </a:accent6>
      <a:hlink>
        <a:srgbClr val="595959"/>
      </a:hlink>
      <a:folHlink>
        <a:srgbClr val="595959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715</ep:Words>
  <ep:PresentationFormat>와이드스크린</ep:PresentationFormat>
  <ep:Paragraphs>109</ep:Paragraphs>
  <ep:Slides>18</ep:Slides>
  <ep:Notes>0</ep:Notes>
  <ep:TotalTime>0</ep:TotalTime>
  <ep:HiddenSlides>0</ep:HiddenSlides>
  <ep:MMClips>3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ep:HeadingPairs>
  <ep:TitlesOfParts>
    <vt:vector size="19" baseType="lpstr">
      <vt:lpstr>Office 테마</vt:lpstr>
      <vt:lpstr>PowerPoint 프레젠테이션</vt:lpstr>
      <vt:lpstr>PowerPoint 프레젠테이션</vt:lpstr>
      <vt:lpstr>슬라이드 3</vt:lpstr>
      <vt:lpstr>PowerPoint 프레젠테이션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2020-12-05T00:38:41.000</dcterms:created>
  <dc:creator>Yu Saebyeol</dc:creator>
  <cp:lastModifiedBy>Dongh</cp:lastModifiedBy>
  <dcterms:modified xsi:type="dcterms:W3CDTF">2023-06-06T05:52:03.360</dcterms:modified>
  <cp:revision>71</cp:revision>
  <dc:title>PowerPoint 프레젠테이션</dc:title>
  <cp:version>1000.0000.01</cp:version>
</cp:coreProperties>
</file>

<file path=docProps/thumbnail.jpeg>
</file>